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44"/>
  </p:normalViewPr>
  <p:slideViewPr>
    <p:cSldViewPr snapToGrid="0" showGuides="1">
      <p:cViewPr varScale="1">
        <p:scale>
          <a:sx n="111" d="100"/>
          <a:sy n="111" d="100"/>
        </p:scale>
        <p:origin x="776" y="200"/>
      </p:cViewPr>
      <p:guideLst>
        <p:guide orient="horz" pos="42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B64C4-E200-0B97-9960-4C1076665E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93BA77-4382-13A0-3205-6D11A39CA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0CD6B-D57D-B29E-CDBF-0A9D9CFC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A286E-431F-E8E4-62C5-CDFA3C8F6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101F1-AC40-3CD3-EB0F-FC3219AC4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1911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EEBF8-5D00-CBA9-B966-91C67726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BD0D9-6588-7800-ACFA-D43F604C7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E4205-602E-F332-50E3-B54E0A523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98758-45E8-C97A-1294-9A4F702E8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284A9-407E-6C19-F7E4-7B898266B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04846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1C0BAC-6A13-DF00-1817-8AD1E9E491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7683B-9660-0433-22A5-BF5F7222B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C5FD5-FD4B-7418-580C-EA46FF487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66EF0-2988-A1F5-BBD9-2AFA9AA46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4F1A6-D2FE-0156-A436-58035A767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13659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FBD01-8B86-0346-A805-FFD44216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DC093-D94D-33E1-D429-3C36E89AE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1203B-8473-CBD5-D84E-3942B9E91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DC888-3945-6F89-0800-3BA32C7D8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6A8E5-82A5-11FD-BCE5-3B8BF98A0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3950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742D9-1F03-5FC8-692B-719C79E17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669D2-21C2-FC6D-D90A-A6EDBCD50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4C605-FC2B-D0C3-73FB-0AFA87D4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0AA1C-AB9D-4023-FEBD-AD8ACB748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8B447-073B-5985-77C9-706F6693A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68953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BEB7E-45FC-AC6D-5904-D5BD64766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A1190-7449-C6F3-809D-436EBA3C5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DE0A4-28EE-60D6-5233-9BE1F0BC9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136607-9259-2D43-1CF0-CDD0A5CE0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1A857-B6D4-D2C3-DAD2-BC4B87DFC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D018D5-267E-D57D-6074-4715E0573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9981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14E2-7646-B0C2-9CB0-154B3BFDE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F7C19-EA22-7525-95CC-7FE9B4982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FF7BAC-B4B1-2B13-116D-8F28CE248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D3534-3860-EC2D-A985-A30B925CF7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80BD4-1F16-0596-6EF2-3FD93E85F7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7274A8-A59C-DBB2-FAAD-31F8D55D1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DBA6E7-FC94-B221-26F9-C155AAA80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343C6-0BAC-0F22-4C76-695170695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46839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1B5BE-8EC6-330B-5969-72811436D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D988F2-FCB2-E161-521D-427D8FBFA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8D3C0-3EEB-77A5-1765-C76AAF2D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0C3BC-9F1C-3362-140B-300BC161D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6127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76D51F-C747-0888-37C3-D053AE38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0F047-529E-1C1D-0F65-6281405DC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0356E-39C2-1B16-D1C1-7C951AD5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6169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066D4-D6C5-D681-5B4F-229AFEC20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555D-06C1-5083-DE06-54C0B8620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F96239-2A52-66F8-5C2E-38CDD6C11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07316-9FF2-3290-6B0A-E8B789D25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AA55B9-7288-8874-9844-AAC329A65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3B69B-2D8D-55E4-DC14-03041C799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92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EE56C-FE5B-D181-FC70-B0C322B31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85F32-552E-289B-6141-8DDB1063D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799958-8509-E297-CE6A-7FEBAA4B4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7023D-ED38-A933-FCD1-285A6BDF0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23E08-E2E8-21E7-92B7-9753D78D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49F54-FFEB-D261-1C2D-255737D0C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8331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6CDBEB-A04B-1796-2BC3-1A27862B7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F8163-E46C-EF68-18F2-066752F07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F686D-A4BC-2B9E-7180-6BD84F9D7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849C4-F206-E742-B67A-8C30D385734C}" type="datetimeFigureOut">
              <a:rPr lang="en-DK" smtClean="0"/>
              <a:t>14/02/2023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04509-0380-09C5-4AD5-60D8D77BE1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9687C-6A11-9EBA-EB62-2E6C16CF84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0BC95-4956-FF49-B3CD-7D3D359E1414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175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1A9E8B-EBCB-335B-F216-2D01907CC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886" y="264886"/>
            <a:ext cx="3401109" cy="2848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7D9AC3-A8C0-4284-37F3-9613BF078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06" y="264886"/>
            <a:ext cx="3401109" cy="28484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AD304A-A143-00A5-63C4-A6A464D16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05" y="3428999"/>
            <a:ext cx="3401109" cy="28484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63A182-1B47-0194-748F-5D23A4FAFA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7886" y="3429000"/>
            <a:ext cx="3401109" cy="28484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122327-F17B-D5C7-3C06-4B1330B50A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6966" y="3427183"/>
            <a:ext cx="3401109" cy="28484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61F9689-5EB5-F2EF-4592-28C9C33480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6966" y="264886"/>
            <a:ext cx="3401109" cy="284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9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4F404A-25BD-E667-32B7-902D91799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7992" y="1205488"/>
            <a:ext cx="2794180" cy="23401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37B256-5268-C5DA-22FD-4703B8CBF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142" y="1217794"/>
            <a:ext cx="2779487" cy="23278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861728-0099-93CA-4B38-A9A7CFC1C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771" y="3951515"/>
            <a:ext cx="2779487" cy="23278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0F20D6-0794-516C-286C-6445923141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2685" y="3951515"/>
            <a:ext cx="2779487" cy="23278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F072A5E-9D6E-C48A-BFC0-06ADCEE2F5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7599" y="3951515"/>
            <a:ext cx="2779487" cy="232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95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ED19ABF-AA63-3AFD-E13E-13BD2AB1B010}"/>
              </a:ext>
            </a:extLst>
          </p:cNvPr>
          <p:cNvSpPr txBox="1"/>
          <p:nvPr/>
        </p:nvSpPr>
        <p:spPr>
          <a:xfrm>
            <a:off x="6825554" y="5775512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X617, AHB32215.1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9BBA9B-5BC5-D438-035C-926B68A98453}"/>
              </a:ext>
            </a:extLst>
          </p:cNvPr>
          <p:cNvSpPr txBox="1"/>
          <p:nvPr/>
        </p:nvSpPr>
        <p:spPr>
          <a:xfrm>
            <a:off x="4091824" y="3114613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X613, CAI33091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95300D-9E35-E142-C30F-9DB212CD1EE8}"/>
              </a:ext>
            </a:extLst>
          </p:cNvPr>
          <p:cNvSpPr txBox="1"/>
          <p:nvPr/>
        </p:nvSpPr>
        <p:spPr>
          <a:xfrm>
            <a:off x="7052035" y="3114613"/>
            <a:ext cx="1919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X614, ACD371651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919FD1-3B7D-39FA-5441-19BED7892A4B}"/>
              </a:ext>
            </a:extLst>
          </p:cNvPr>
          <p:cNvSpPr txBox="1"/>
          <p:nvPr/>
        </p:nvSpPr>
        <p:spPr>
          <a:xfrm>
            <a:off x="3957175" y="5775512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X605, BAQ00795.1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82635A-995A-C119-6F4E-1A2BD04E6C03}"/>
              </a:ext>
            </a:extLst>
          </p:cNvPr>
          <p:cNvSpPr txBox="1"/>
          <p:nvPr/>
        </p:nvSpPr>
        <p:spPr>
          <a:xfrm>
            <a:off x="1055530" y="5775512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X607, CAI34124.1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C22DE1-9430-7993-AEA2-411B34B3F872}"/>
              </a:ext>
            </a:extLst>
          </p:cNvPr>
          <p:cNvSpPr txBox="1"/>
          <p:nvPr/>
        </p:nvSpPr>
        <p:spPr>
          <a:xfrm>
            <a:off x="1017803" y="3114613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X609, CAI34254.1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07E3E7-E502-5B91-F7FA-F894D2A06A3B}"/>
              </a:ext>
            </a:extLst>
          </p:cNvPr>
          <p:cNvSpPr txBox="1"/>
          <p:nvPr/>
        </p:nvSpPr>
        <p:spPr>
          <a:xfrm>
            <a:off x="520859" y="358812"/>
            <a:ext cx="103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b="1" dirty="0"/>
              <a:t>Inverting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45E71A61-004B-62AD-4A05-1BA6794B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304" y="3428670"/>
            <a:ext cx="2868197" cy="240211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34FEC339-BE3E-539E-84E1-B518F04F4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645" y="767441"/>
            <a:ext cx="2868197" cy="240211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F583462-A408-8211-79A6-934B431E12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305" y="767442"/>
            <a:ext cx="2868197" cy="2402115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24D3D0FA-6B8B-D5F6-CA0D-4B2F5929C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0645" y="3428671"/>
            <a:ext cx="2868197" cy="2402115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00E2E2D8-7CDE-87DE-6808-D24A78E942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216" y="3428671"/>
            <a:ext cx="2868197" cy="2402115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F719899-1145-B856-C75C-AE2FC7869C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217" y="767443"/>
            <a:ext cx="2868197" cy="240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37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31F1C84-5835-35FF-81C7-DE7D2AEC893B}"/>
              </a:ext>
            </a:extLst>
          </p:cNvPr>
          <p:cNvSpPr txBox="1"/>
          <p:nvPr/>
        </p:nvSpPr>
        <p:spPr>
          <a:xfrm>
            <a:off x="4373991" y="3359428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X612, BAQ00653.1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7B950E-BAE2-3DA7-3598-2FA3203F6AE7}"/>
              </a:ext>
            </a:extLst>
          </p:cNvPr>
          <p:cNvSpPr txBox="1"/>
          <p:nvPr/>
        </p:nvSpPr>
        <p:spPr>
          <a:xfrm>
            <a:off x="1449363" y="3359428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X608, AHB32490.1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8FF9B3-878C-53BA-9E60-D3759269A836}"/>
              </a:ext>
            </a:extLst>
          </p:cNvPr>
          <p:cNvSpPr txBox="1"/>
          <p:nvPr/>
        </p:nvSpPr>
        <p:spPr>
          <a:xfrm>
            <a:off x="7298620" y="3361140"/>
            <a:ext cx="189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X611, CDF66396.1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118D47-C825-49BF-692F-82C3F24B1CF7}"/>
              </a:ext>
            </a:extLst>
          </p:cNvPr>
          <p:cNvSpPr txBox="1"/>
          <p:nvPr/>
        </p:nvSpPr>
        <p:spPr>
          <a:xfrm>
            <a:off x="4392426" y="5961915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X606, CBN82200.1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CA4255-E260-93F9-C65F-A00C9DB66C71}"/>
              </a:ext>
            </a:extLst>
          </p:cNvPr>
          <p:cNvSpPr txBox="1"/>
          <p:nvPr/>
        </p:nvSpPr>
        <p:spPr>
          <a:xfrm>
            <a:off x="1393258" y="5961915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X610, AHB32411.1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ED51A6-4CA1-097F-4EA7-F6397CB7AD12}"/>
              </a:ext>
            </a:extLst>
          </p:cNvPr>
          <p:cNvSpPr txBox="1"/>
          <p:nvPr/>
        </p:nvSpPr>
        <p:spPr>
          <a:xfrm>
            <a:off x="838200" y="703736"/>
            <a:ext cx="108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b="1" dirty="0"/>
              <a:t>Retaining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4071553-36D0-BF20-35B4-6084E2BD3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828" y="1069008"/>
            <a:ext cx="2803207" cy="23476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509A3D4-DBD3-BB06-8CE1-17CC6ABDE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081314"/>
            <a:ext cx="2803207" cy="234768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7615F2-AF0E-74A3-6E22-D5D26E991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7458" y="1081314"/>
            <a:ext cx="2803207" cy="234768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765B39C-C198-13CD-6956-2E6475E3FA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2828" y="3667433"/>
            <a:ext cx="2803207" cy="23476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D103FA3-495F-51CC-838D-5776DB576E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3667433"/>
            <a:ext cx="2803207" cy="234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99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368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3992</TotalTime>
  <Words>35</Words>
  <Application>Microsoft Macintosh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</cp:revision>
  <dcterms:created xsi:type="dcterms:W3CDTF">2023-02-14T16:59:41Z</dcterms:created>
  <dcterms:modified xsi:type="dcterms:W3CDTF">2023-02-17T11:32:04Z</dcterms:modified>
</cp:coreProperties>
</file>

<file path=docProps/thumbnail.jpeg>
</file>